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2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C4F8-D5DF-41DF-91DE-ED72E938E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7DBA-1B45-43B8-B6F6-0475E41C1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4463-B609-4584-A9CB-0F221C6B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B59B-8ECB-4134-8EC0-8C79AC81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C3988-9EE6-441A-80AE-2A012EED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BDE7-4AA8-4F10-A240-9B6BF584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24182-B739-45A0-9A00-9988103AE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97B7-1D1C-4DC8-8A14-D5668392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C0E41-DB4C-474E-B60E-C7156939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7605-C5AC-4306-A219-7EA5ABAE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5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D64C1-16F1-43EA-8842-89EE6F2A2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A8C50-B980-4542-BB11-49A0CE675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828B4-7BFA-425B-8960-10BC752F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57C40-8666-4EE3-BBD3-58CD18D04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46F82-4017-4BD8-BD1F-2CE318661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C3E1-3525-410F-AA33-7C778B43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8613-637C-49DE-8035-82C73829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39D14-8329-4C01-99D5-9E96980B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4BA5-F9FC-4B12-B9F3-C2B4133C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B0F38-74AD-4007-9A83-7A02ADF4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0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7D98-251D-4579-B3E7-4731CBFC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8F4F8-81DD-4750-BC4B-E070BFBC2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7424-15AF-4A92-B369-87B6FE93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06B45-3A36-43CF-A05F-9E018CA3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D193-2A91-48C2-8D69-E76413C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0867-0AAD-4F43-A70E-89BF86E6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E90E-DBC6-4668-AA15-3F4ACC33E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05BCC-2174-43E5-AA46-8DCD74CF3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4A07E-E0F3-4269-ADF6-2F4F871A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F7782-CE89-4804-BB08-2D360740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96773-811C-4BE6-9763-84C8B0A0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F746-776B-45CC-83F5-B099A302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0785-5F07-4F0F-A984-11148F791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0CD02-FEEB-463D-B43B-700DDDAEB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EE5DE-2999-4A8F-8F1F-6658E49B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C1C2D-93F3-4EE8-B867-113052BE5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79DE0-C56A-4766-AF14-E6687961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83C64-A2CA-4392-9E12-BBD13FB8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01237-E974-49E8-935B-98A46F59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0428-E091-4C9E-AF79-A5EA801A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BBD23-7A3F-4C6D-A437-53FA69BF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A8B7D-907C-49AA-9CCC-52D728D1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BC639-6FA5-410F-8D71-DE92A8A0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C78F2-D74A-497F-ABE5-831B8748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C0884-7F37-4263-A423-FE27730E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3E667-5552-46E9-B0E9-B256DACE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2D93-07D4-48D9-9C3A-E7B1EE8A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E6C5-4278-461A-8C66-3E478D4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12EE3-C434-4EAD-8D47-994FE3146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EAE-AB2F-44D3-BC38-98F965BC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9755D-E4F9-4C70-B624-D2262134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9710B-AF4B-4212-A538-DAD444B0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5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7E17-995C-46A3-8166-F4C0EFBA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A80FA-E326-4873-BD28-F8A336E81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5F69-84CB-4FC1-B574-BB33B1BD2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CB577-60DD-460C-9156-45B48600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E6BCD-E156-4F69-B467-E0360E0EB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E3099-08E7-4D6C-911A-96857152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6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17197-16A4-4454-9E58-C8478A5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E2425-51AF-4C47-B58E-57EC3CFBE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75B1F-28D1-477E-B423-52B384ED6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5E721-3654-47DD-913E-DA7D827F9B6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5DDC-5ED7-4BCE-8088-88936A973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DABA-CF86-4F1D-9625-B139DE1D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AF5E-F95C-4C49-B904-19D134284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26631-4D7E-44B4-8527-3062DE11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7" t="12319" r="23777" b="5217"/>
          <a:stretch/>
        </p:blipFill>
        <p:spPr>
          <a:xfrm>
            <a:off x="228599" y="228599"/>
            <a:ext cx="6241775" cy="56553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762458-431F-4E8D-A209-C7EAC3AB9C56}"/>
              </a:ext>
            </a:extLst>
          </p:cNvPr>
          <p:cNvSpPr/>
          <p:nvPr/>
        </p:nvSpPr>
        <p:spPr>
          <a:xfrm>
            <a:off x="2743200" y="4422913"/>
            <a:ext cx="914400" cy="12722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774CE-81E2-4C9E-A90D-498B838B6C15}"/>
              </a:ext>
            </a:extLst>
          </p:cNvPr>
          <p:cNvSpPr/>
          <p:nvPr/>
        </p:nvSpPr>
        <p:spPr>
          <a:xfrm>
            <a:off x="3279912" y="2474844"/>
            <a:ext cx="805071" cy="110324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C7B2-DEFD-42D9-B875-D9407B8F578F}"/>
              </a:ext>
            </a:extLst>
          </p:cNvPr>
          <p:cNvSpPr/>
          <p:nvPr/>
        </p:nvSpPr>
        <p:spPr>
          <a:xfrm>
            <a:off x="3652630" y="646044"/>
            <a:ext cx="1525657" cy="15008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85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E49BB-97A3-4CAF-BFCF-84FBC46A5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1" r="2418" b="6378"/>
          <a:stretch/>
        </p:blipFill>
        <p:spPr>
          <a:xfrm>
            <a:off x="147430" y="198782"/>
            <a:ext cx="9906913" cy="44527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39474D-49DA-4AE7-A08A-7AB91FE1A216}"/>
              </a:ext>
            </a:extLst>
          </p:cNvPr>
          <p:cNvSpPr/>
          <p:nvPr/>
        </p:nvSpPr>
        <p:spPr>
          <a:xfrm>
            <a:off x="2274293" y="2618975"/>
            <a:ext cx="3331377" cy="3031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39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BDDCD-E047-4F21-9764-831C8DD3D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t="10724" r="39429" b="12029"/>
          <a:stretch/>
        </p:blipFill>
        <p:spPr>
          <a:xfrm>
            <a:off x="178904" y="188845"/>
            <a:ext cx="6296154" cy="45720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F3F73-729A-4A2A-9F00-1A0FDC5DB143}"/>
              </a:ext>
            </a:extLst>
          </p:cNvPr>
          <p:cNvSpPr txBox="1"/>
          <p:nvPr/>
        </p:nvSpPr>
        <p:spPr>
          <a:xfrm>
            <a:off x="1808922" y="1014130"/>
            <a:ext cx="1866986" cy="30777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On-premise SQL Server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2F73D-B943-46E3-9B8D-56E03B728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3" t="10724" r="36820" b="79421"/>
          <a:stretch/>
        </p:blipFill>
        <p:spPr>
          <a:xfrm>
            <a:off x="178904" y="4910271"/>
            <a:ext cx="6296154" cy="9493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DCC4C-88ED-4D9F-A26B-3C53556497D9}"/>
              </a:ext>
            </a:extLst>
          </p:cNvPr>
          <p:cNvSpPr txBox="1"/>
          <p:nvPr/>
        </p:nvSpPr>
        <p:spPr>
          <a:xfrm>
            <a:off x="5542349" y="5551803"/>
            <a:ext cx="920380" cy="30777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Azure SQL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2341B-7A29-41D5-9CA3-3D3B6C03771C}"/>
              </a:ext>
            </a:extLst>
          </p:cNvPr>
          <p:cNvSpPr txBox="1"/>
          <p:nvPr/>
        </p:nvSpPr>
        <p:spPr>
          <a:xfrm>
            <a:off x="1709531" y="3458820"/>
            <a:ext cx="4662687" cy="307777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Need to move data from On-premise SQL Server to Azure SQL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700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68B64-A686-4D58-BA3E-501786761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1440" b="20000"/>
          <a:stretch/>
        </p:blipFill>
        <p:spPr>
          <a:xfrm>
            <a:off x="175591" y="198782"/>
            <a:ext cx="9286625" cy="34488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3E59B5-9A7E-4366-99A1-C93F8C33BCF5}"/>
              </a:ext>
            </a:extLst>
          </p:cNvPr>
          <p:cNvSpPr/>
          <p:nvPr/>
        </p:nvSpPr>
        <p:spPr>
          <a:xfrm>
            <a:off x="7591729" y="1702083"/>
            <a:ext cx="1870488" cy="1764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872C8-E525-4045-8019-5F2749E6E1BC}"/>
              </a:ext>
            </a:extLst>
          </p:cNvPr>
          <p:cNvSpPr/>
          <p:nvPr/>
        </p:nvSpPr>
        <p:spPr>
          <a:xfrm>
            <a:off x="175590" y="721421"/>
            <a:ext cx="311427" cy="3023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EACB2-27FF-49D9-AE19-629C0D7A8CE5}"/>
              </a:ext>
            </a:extLst>
          </p:cNvPr>
          <p:cNvSpPr/>
          <p:nvPr/>
        </p:nvSpPr>
        <p:spPr>
          <a:xfrm>
            <a:off x="617773" y="985218"/>
            <a:ext cx="574923" cy="2074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389DD-04B8-49CA-AB5B-52846502F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9" r="18084" b="5630"/>
          <a:stretch/>
        </p:blipFill>
        <p:spPr>
          <a:xfrm>
            <a:off x="203200" y="162560"/>
            <a:ext cx="7969199" cy="43696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9F9D94-68ED-4FB9-9945-EED6DCAD14B9}"/>
              </a:ext>
            </a:extLst>
          </p:cNvPr>
          <p:cNvSpPr/>
          <p:nvPr/>
        </p:nvSpPr>
        <p:spPr>
          <a:xfrm>
            <a:off x="2784504" y="1422539"/>
            <a:ext cx="724009" cy="2671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A19AD-A3C3-46E7-907E-7FC7B63EBF09}"/>
              </a:ext>
            </a:extLst>
          </p:cNvPr>
          <p:cNvSpPr/>
          <p:nvPr/>
        </p:nvSpPr>
        <p:spPr>
          <a:xfrm>
            <a:off x="6030183" y="1332051"/>
            <a:ext cx="1304895" cy="75516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55D204-C11F-43A2-8C7B-5FDE08B8A2C7}"/>
              </a:ext>
            </a:extLst>
          </p:cNvPr>
          <p:cNvSpPr/>
          <p:nvPr/>
        </p:nvSpPr>
        <p:spPr>
          <a:xfrm>
            <a:off x="4247433" y="2717939"/>
            <a:ext cx="503471" cy="2737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234F6-B034-4813-B986-8738CDEEC606}"/>
              </a:ext>
            </a:extLst>
          </p:cNvPr>
          <p:cNvSpPr/>
          <p:nvPr/>
        </p:nvSpPr>
        <p:spPr>
          <a:xfrm>
            <a:off x="5532895" y="3140764"/>
            <a:ext cx="1891635" cy="16896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1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D1997-E673-4F27-A1A1-CE254149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2" r="4864" b="6088"/>
          <a:stretch/>
        </p:blipFill>
        <p:spPr>
          <a:xfrm>
            <a:off x="139148" y="178906"/>
            <a:ext cx="8617226" cy="40169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061738-C31F-4327-A77D-655ECDE02BBD}"/>
              </a:ext>
            </a:extLst>
          </p:cNvPr>
          <p:cNvSpPr/>
          <p:nvPr/>
        </p:nvSpPr>
        <p:spPr>
          <a:xfrm>
            <a:off x="4378189" y="1631261"/>
            <a:ext cx="422412" cy="2770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216154-98B5-48B7-B120-DD48EF218EC0}"/>
              </a:ext>
            </a:extLst>
          </p:cNvPr>
          <p:cNvSpPr/>
          <p:nvPr/>
        </p:nvSpPr>
        <p:spPr>
          <a:xfrm>
            <a:off x="6378054" y="1501783"/>
            <a:ext cx="1175686" cy="11817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5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E8264-8A5F-404E-9B9B-E6A87623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2" t="14781" r="1359" b="5797"/>
          <a:stretch/>
        </p:blipFill>
        <p:spPr>
          <a:xfrm>
            <a:off x="168965" y="109330"/>
            <a:ext cx="4283657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C7772A-CE30-4993-85C6-4D1130540375}"/>
              </a:ext>
            </a:extLst>
          </p:cNvPr>
          <p:cNvSpPr/>
          <p:nvPr/>
        </p:nvSpPr>
        <p:spPr>
          <a:xfrm>
            <a:off x="228598" y="577713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2D865-F20C-4F22-94F5-F5035E0517A7}"/>
              </a:ext>
            </a:extLst>
          </p:cNvPr>
          <p:cNvSpPr/>
          <p:nvPr/>
        </p:nvSpPr>
        <p:spPr>
          <a:xfrm>
            <a:off x="238537" y="1710773"/>
            <a:ext cx="616227" cy="3168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1EC90-82CA-4B99-81F4-047BF0F36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38" t="15073" r="4538" b="6521"/>
          <a:stretch/>
        </p:blipFill>
        <p:spPr>
          <a:xfrm>
            <a:off x="4542183" y="109331"/>
            <a:ext cx="4048738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0D2211-395E-45DC-A1D7-C0033AAEA8D1}"/>
              </a:ext>
            </a:extLst>
          </p:cNvPr>
          <p:cNvSpPr/>
          <p:nvPr/>
        </p:nvSpPr>
        <p:spPr>
          <a:xfrm>
            <a:off x="4644885" y="718931"/>
            <a:ext cx="1351723" cy="177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D6C5C7-96CE-4D7E-89A0-E0A3BEC80B11}"/>
              </a:ext>
            </a:extLst>
          </p:cNvPr>
          <p:cNvSpPr/>
          <p:nvPr/>
        </p:nvSpPr>
        <p:spPr>
          <a:xfrm>
            <a:off x="4644885" y="3045931"/>
            <a:ext cx="1351723" cy="2538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FDCD51-7F71-42DF-9DA2-85B4858A8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27" t="15362" r="1875" b="5942"/>
          <a:stretch/>
        </p:blipFill>
        <p:spPr>
          <a:xfrm>
            <a:off x="8693623" y="109330"/>
            <a:ext cx="4248107" cy="43632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36072D-3EA0-454E-81A7-C41F75E7B9F7}"/>
              </a:ext>
            </a:extLst>
          </p:cNvPr>
          <p:cNvSpPr/>
          <p:nvPr/>
        </p:nvSpPr>
        <p:spPr>
          <a:xfrm>
            <a:off x="8759045" y="678291"/>
            <a:ext cx="1258716" cy="1268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2006C-18D4-4E0A-BB8E-4A96C50A7853}"/>
              </a:ext>
            </a:extLst>
          </p:cNvPr>
          <p:cNvSpPr/>
          <p:nvPr/>
        </p:nvSpPr>
        <p:spPr>
          <a:xfrm>
            <a:off x="8759045" y="1583843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E88223-3242-4ADA-9A27-F864772FA4C7}"/>
              </a:ext>
            </a:extLst>
          </p:cNvPr>
          <p:cNvSpPr/>
          <p:nvPr/>
        </p:nvSpPr>
        <p:spPr>
          <a:xfrm>
            <a:off x="8759045" y="2025693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442EB-B5DD-496A-BBE8-6367B0609FE3}"/>
              </a:ext>
            </a:extLst>
          </p:cNvPr>
          <p:cNvSpPr/>
          <p:nvPr/>
        </p:nvSpPr>
        <p:spPr>
          <a:xfrm>
            <a:off x="8724103" y="2928532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BAD355-CEBA-4745-B321-EEC037FE94B5}"/>
              </a:ext>
            </a:extLst>
          </p:cNvPr>
          <p:cNvSpPr/>
          <p:nvPr/>
        </p:nvSpPr>
        <p:spPr>
          <a:xfrm>
            <a:off x="8825085" y="3562852"/>
            <a:ext cx="1126635" cy="2144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6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B46F9A-E3C5-4BEA-A453-A98DFFF362EA}"/>
              </a:ext>
            </a:extLst>
          </p:cNvPr>
          <p:cNvSpPr txBox="1"/>
          <p:nvPr/>
        </p:nvSpPr>
        <p:spPr>
          <a:xfrm>
            <a:off x="4395566" y="2782956"/>
            <a:ext cx="321331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Self hosted Integration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0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20F69-03B5-4963-8C01-29EDB1FD2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1" t="26087" r="34131" b="30725"/>
          <a:stretch/>
        </p:blipFill>
        <p:spPr>
          <a:xfrm>
            <a:off x="267759" y="834886"/>
            <a:ext cx="5427363" cy="24394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1102E-2F1A-435C-91FE-8690DF719B2D}"/>
              </a:ext>
            </a:extLst>
          </p:cNvPr>
          <p:cNvSpPr txBox="1"/>
          <p:nvPr/>
        </p:nvSpPr>
        <p:spPr>
          <a:xfrm>
            <a:off x="267758" y="3399000"/>
            <a:ext cx="549656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Data movement b/n On-premise environment (SQL server) to AZURE SQL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29979-F474-4AB1-92AB-81F596F37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1" t="12174" r="23776" b="5506"/>
          <a:stretch/>
        </p:blipFill>
        <p:spPr>
          <a:xfrm>
            <a:off x="5864088" y="834886"/>
            <a:ext cx="6077130" cy="50391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04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1E073-D531-4906-8016-2D51CE53E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97" r="1114" b="5942"/>
          <a:stretch/>
        </p:blipFill>
        <p:spPr>
          <a:xfrm>
            <a:off x="218662" y="228600"/>
            <a:ext cx="10167729" cy="452644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37E447-AF41-447E-B9CC-0B54B6352F08}"/>
              </a:ext>
            </a:extLst>
          </p:cNvPr>
          <p:cNvSpPr/>
          <p:nvPr/>
        </p:nvSpPr>
        <p:spPr>
          <a:xfrm>
            <a:off x="5924587" y="1042784"/>
            <a:ext cx="4382291" cy="7263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7D269-452B-4DA4-8A17-2705CE9EE4FA}"/>
              </a:ext>
            </a:extLst>
          </p:cNvPr>
          <p:cNvSpPr/>
          <p:nvPr/>
        </p:nvSpPr>
        <p:spPr>
          <a:xfrm>
            <a:off x="2330613" y="996410"/>
            <a:ext cx="561672" cy="2857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F5E56-F719-4299-B755-2FC4D9CB249B}"/>
              </a:ext>
            </a:extLst>
          </p:cNvPr>
          <p:cNvSpPr/>
          <p:nvPr/>
        </p:nvSpPr>
        <p:spPr>
          <a:xfrm>
            <a:off x="601206" y="1152949"/>
            <a:ext cx="1237533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BBF4F-60AC-4674-87F4-D7261FC63179}"/>
              </a:ext>
            </a:extLst>
          </p:cNvPr>
          <p:cNvSpPr/>
          <p:nvPr/>
        </p:nvSpPr>
        <p:spPr>
          <a:xfrm>
            <a:off x="5924587" y="4502426"/>
            <a:ext cx="645178" cy="16896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1CDE6-42D4-45E1-8FAF-00667035B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1" r="1196" b="6378"/>
          <a:stretch/>
        </p:blipFill>
        <p:spPr>
          <a:xfrm>
            <a:off x="149090" y="178905"/>
            <a:ext cx="9896712" cy="43930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D322AE-037B-45C6-A1AD-D8AC8E18D1DA}"/>
              </a:ext>
            </a:extLst>
          </p:cNvPr>
          <p:cNvSpPr/>
          <p:nvPr/>
        </p:nvSpPr>
        <p:spPr>
          <a:xfrm>
            <a:off x="5728685" y="1891336"/>
            <a:ext cx="4130932" cy="70277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24AE4-7B7B-4A63-A7E7-2BD209B19646}"/>
              </a:ext>
            </a:extLst>
          </p:cNvPr>
          <p:cNvSpPr/>
          <p:nvPr/>
        </p:nvSpPr>
        <p:spPr>
          <a:xfrm>
            <a:off x="5728685" y="4350026"/>
            <a:ext cx="622419" cy="2219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5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2028B-EA08-4105-9CC7-55DCB2BC5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3" t="15797" r="1277" b="6377"/>
          <a:stretch/>
        </p:blipFill>
        <p:spPr>
          <a:xfrm>
            <a:off x="159027" y="208722"/>
            <a:ext cx="4608979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B8348A-3D90-4DA3-AD21-4E633C433072}"/>
              </a:ext>
            </a:extLst>
          </p:cNvPr>
          <p:cNvSpPr/>
          <p:nvPr/>
        </p:nvSpPr>
        <p:spPr>
          <a:xfrm>
            <a:off x="244711" y="1311975"/>
            <a:ext cx="1237533" cy="1987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0A7995-2E5E-4E04-A6DA-83D7111ABD4E}"/>
              </a:ext>
            </a:extLst>
          </p:cNvPr>
          <p:cNvSpPr/>
          <p:nvPr/>
        </p:nvSpPr>
        <p:spPr>
          <a:xfrm>
            <a:off x="243399" y="2539462"/>
            <a:ext cx="720698" cy="1987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74F75-399F-419A-A836-09107B79CF47}"/>
              </a:ext>
            </a:extLst>
          </p:cNvPr>
          <p:cNvSpPr/>
          <p:nvPr/>
        </p:nvSpPr>
        <p:spPr>
          <a:xfrm>
            <a:off x="253338" y="4591888"/>
            <a:ext cx="581550" cy="20871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B10FC-B094-420C-8829-B7609A35B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46" t="15652" r="2826" b="6087"/>
          <a:stretch/>
        </p:blipFill>
        <p:spPr>
          <a:xfrm>
            <a:off x="4909932" y="208723"/>
            <a:ext cx="4404801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7B9745-1D2E-40E0-9093-6AADC8671D7D}"/>
              </a:ext>
            </a:extLst>
          </p:cNvPr>
          <p:cNvSpPr/>
          <p:nvPr/>
        </p:nvSpPr>
        <p:spPr>
          <a:xfrm>
            <a:off x="5295789" y="2489767"/>
            <a:ext cx="2069107" cy="2285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8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C8A2B-6BD2-4666-8595-5270CA325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9" t="22609" r="6657" b="15072"/>
          <a:stretch/>
        </p:blipFill>
        <p:spPr>
          <a:xfrm>
            <a:off x="228600" y="238539"/>
            <a:ext cx="8488017" cy="33983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810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3F213-B903-4323-9202-0BF9981F6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5" t="12029" r="3722" b="21015"/>
          <a:stretch/>
        </p:blipFill>
        <p:spPr>
          <a:xfrm>
            <a:off x="178904" y="188844"/>
            <a:ext cx="9094305" cy="4591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6D9C4A-3442-484F-911D-91F4CB5B7AE4}"/>
              </a:ext>
            </a:extLst>
          </p:cNvPr>
          <p:cNvSpPr/>
          <p:nvPr/>
        </p:nvSpPr>
        <p:spPr>
          <a:xfrm>
            <a:off x="365980" y="1545548"/>
            <a:ext cx="6084516" cy="4919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6155B-D99F-4300-9099-C40091C86B01}"/>
              </a:ext>
            </a:extLst>
          </p:cNvPr>
          <p:cNvSpPr/>
          <p:nvPr/>
        </p:nvSpPr>
        <p:spPr>
          <a:xfrm>
            <a:off x="7114649" y="3851427"/>
            <a:ext cx="2158560" cy="23355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AEA09B-978C-4B64-96F8-DACE13A1DAD5}"/>
              </a:ext>
            </a:extLst>
          </p:cNvPr>
          <p:cNvCxnSpPr/>
          <p:nvPr/>
        </p:nvCxnSpPr>
        <p:spPr>
          <a:xfrm flipH="1" flipV="1">
            <a:off x="6450496" y="1798983"/>
            <a:ext cx="1719469" cy="205244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5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DADB7-5215-40F0-9EF1-B05669426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4" t="20435" r="22474" b="21015"/>
          <a:stretch/>
        </p:blipFill>
        <p:spPr>
          <a:xfrm>
            <a:off x="198783" y="198782"/>
            <a:ext cx="5160256" cy="3102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93887-B951-44B8-8109-9890E8598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1" t="21159" r="23125" b="21015"/>
          <a:stretch/>
        </p:blipFill>
        <p:spPr>
          <a:xfrm>
            <a:off x="5449219" y="198782"/>
            <a:ext cx="5178270" cy="3102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5DCBA-1046-4A46-A9CC-16CA09AF4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74" t="20870" r="23695" b="18551"/>
          <a:stretch/>
        </p:blipFill>
        <p:spPr>
          <a:xfrm>
            <a:off x="198783" y="3417775"/>
            <a:ext cx="5138530" cy="32347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D22D3-4898-42F9-BE3B-A339268139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85" t="15362" r="33315" b="16957"/>
          <a:stretch/>
        </p:blipFill>
        <p:spPr>
          <a:xfrm>
            <a:off x="5449220" y="3429000"/>
            <a:ext cx="3823990" cy="32351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99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34</Words>
  <Application>Microsoft Office PowerPoint</Application>
  <PresentationFormat>Widescreen</PresentationFormat>
  <Paragraphs>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36</cp:revision>
  <dcterms:created xsi:type="dcterms:W3CDTF">2022-09-10T18:05:13Z</dcterms:created>
  <dcterms:modified xsi:type="dcterms:W3CDTF">2023-01-02T15:28:29Z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2022-09-10T18:05:16Z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d19fe93b-870d-4e7b-a375-cb9f70ea80ab</vt:lpwstr>
  </property>
  <property fmtid="{D5CDD505-2E9C-101B-9397-08002B2CF9AE}" pid="8" name="MSIP_Label_19540963-e559-4020-8a90-fe8a502c2801_ContentBits">
    <vt:lpwstr>0</vt:lpwstr>
  </property>
</Properties>
</file>